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core0469@outlook.com" initials="a" lastIdx="1" clrIdx="0">
    <p:extLst>
      <p:ext uri="{19B8F6BF-5375-455C-9EA6-DF929625EA0E}">
        <p15:presenceInfo xmlns:p15="http://schemas.microsoft.com/office/powerpoint/2012/main" userId="ce6901681b1726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2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0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9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3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0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4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5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7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utumn-calm-creepy-dried-leaves-46176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everywhere.co.uk/west/caribbean/slides/governors_house.ht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053823748962621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053823748962621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venyuuki87.deviantart.com/art/mysterious-scary-forest-pacific-northwest-hall-37995948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d.co/couples-discovery-renovating-basement-will-make-question-history-hous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honi23.deviantart.com/art/horror-basement-64651756?moodonly=1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honi23.deviantart.com/art/horror-basement-64651756?moodonly=1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sement-dark-hallway-74467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eticjourney521.com/2018/09/23/autum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surfacing.com/gallery/elementary-school-playground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434D23-E450-41B4-A023-7384EE98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058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55515D-CCA0-4B9D-BAC0-CD9F2D3B362D}"/>
              </a:ext>
            </a:extLst>
          </p:cNvPr>
          <p:cNvSpPr/>
          <p:nvPr/>
        </p:nvSpPr>
        <p:spPr>
          <a:xfrm>
            <a:off x="3718560" y="200465"/>
            <a:ext cx="4754880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D4E892-B1B0-4713-8CC2-CB666723DF24}"/>
              </a:ext>
            </a:extLst>
          </p:cNvPr>
          <p:cNvSpPr/>
          <p:nvPr/>
        </p:nvSpPr>
        <p:spPr>
          <a:xfrm>
            <a:off x="3254326" y="4842804"/>
            <a:ext cx="6311705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16830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7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:00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A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983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E7AC-F73C-4FD4-9640-21E958C5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753676-29F7-47B0-A9B9-CE7AB3014262}"/>
              </a:ext>
            </a:extLst>
          </p:cNvPr>
          <p:cNvSpPr/>
          <p:nvPr/>
        </p:nvSpPr>
        <p:spPr>
          <a:xfrm>
            <a:off x="8918916" y="2908493"/>
            <a:ext cx="2968283" cy="1041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BASEMENT</a:t>
            </a:r>
          </a:p>
        </p:txBody>
      </p:sp>
    </p:spTree>
    <p:extLst>
      <p:ext uri="{BB962C8B-B14F-4D97-AF65-F5344CB8AC3E}">
        <p14:creationId xmlns:p14="http://schemas.microsoft.com/office/powerpoint/2010/main" val="21521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A734883-0ACD-45D1-89B8-39A952D519F7}"/>
              </a:ext>
            </a:extLst>
          </p:cNvPr>
          <p:cNvSpPr/>
          <p:nvPr/>
        </p:nvSpPr>
        <p:spPr>
          <a:xfrm flipH="1">
            <a:off x="3239084" y="4825218"/>
            <a:ext cx="671734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19CC133-ABD5-4621-90E1-AEC0D5F19630}"/>
              </a:ext>
            </a:extLst>
          </p:cNvPr>
          <p:cNvSpPr/>
          <p:nvPr/>
        </p:nvSpPr>
        <p:spPr>
          <a:xfrm flipH="1">
            <a:off x="8281184" y="4825218"/>
            <a:ext cx="719798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19CC133-ABD5-4621-90E1-AEC0D5F19630}"/>
              </a:ext>
            </a:extLst>
          </p:cNvPr>
          <p:cNvSpPr/>
          <p:nvPr/>
        </p:nvSpPr>
        <p:spPr>
          <a:xfrm flipH="1">
            <a:off x="8281184" y="4825218"/>
            <a:ext cx="719798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6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1" cy="70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3570331" y="2967335"/>
            <a:ext cx="5051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3 Hour Later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9:00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A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1643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88120-E06B-4D06-BBFE-B437567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42ACA9-A3FF-4842-A6B4-1E0A6C79C5DD}"/>
              </a:ext>
            </a:extLst>
          </p:cNvPr>
          <p:cNvSpPr/>
          <p:nvPr/>
        </p:nvSpPr>
        <p:spPr>
          <a:xfrm>
            <a:off x="3938954" y="3010487"/>
            <a:ext cx="4515730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left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095C5-0A0A-4E0A-AE8D-583020A5D2F7}"/>
              </a:ext>
            </a:extLst>
          </p:cNvPr>
          <p:cNvSpPr/>
          <p:nvPr/>
        </p:nvSpPr>
        <p:spPr>
          <a:xfrm>
            <a:off x="3938954" y="3880340"/>
            <a:ext cx="4515730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right</a:t>
            </a:r>
          </a:p>
        </p:txBody>
      </p:sp>
    </p:spTree>
    <p:extLst>
      <p:ext uri="{BB962C8B-B14F-4D97-AF65-F5344CB8AC3E}">
        <p14:creationId xmlns:p14="http://schemas.microsoft.com/office/powerpoint/2010/main" val="102646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88120-E06B-4D06-BBFE-B437567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Right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AD22E0-F4E3-4C4B-B4DF-3F984FA94FC0}"/>
              </a:ext>
            </a:extLst>
          </p:cNvPr>
          <p:cNvSpPr/>
          <p:nvPr/>
        </p:nvSpPr>
        <p:spPr>
          <a:xfrm>
            <a:off x="4684542" y="2878601"/>
            <a:ext cx="2461846" cy="110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B7652-E173-41D1-9BF8-63913EE4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9CC4E7-62C1-4876-AE46-0DE36A2D5E84}"/>
              </a:ext>
            </a:extLst>
          </p:cNvPr>
          <p:cNvSpPr/>
          <p:nvPr/>
        </p:nvSpPr>
        <p:spPr>
          <a:xfrm>
            <a:off x="3584915" y="689318"/>
            <a:ext cx="4459459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chapter</a:t>
            </a:r>
          </a:p>
        </p:txBody>
      </p:sp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C47C41F-CCCC-495A-B141-9BDCC05624F6}"/>
              </a:ext>
            </a:extLst>
          </p:cNvPr>
          <p:cNvSpPr/>
          <p:nvPr/>
        </p:nvSpPr>
        <p:spPr>
          <a:xfrm>
            <a:off x="475956" y="2468880"/>
            <a:ext cx="2421990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90351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33ED8-BDE5-412B-9358-D18F36B7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Arrow: Right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56F565-D986-4A93-95B4-F5F31676EDD4}"/>
              </a:ext>
            </a:extLst>
          </p:cNvPr>
          <p:cNvSpPr/>
          <p:nvPr/>
        </p:nvSpPr>
        <p:spPr>
          <a:xfrm>
            <a:off x="2841673" y="2486465"/>
            <a:ext cx="2461846" cy="110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8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4D331-96CF-48D0-AE21-E99C66831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Left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EF22B1-46E2-432C-91E5-B6834C945EC3}"/>
              </a:ext>
            </a:extLst>
          </p:cNvPr>
          <p:cNvSpPr/>
          <p:nvPr/>
        </p:nvSpPr>
        <p:spPr>
          <a:xfrm>
            <a:off x="5205044" y="3105442"/>
            <a:ext cx="3390314" cy="1153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7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4D331-96CF-48D0-AE21-E99C66831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Left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EF22B1-46E2-432C-91E5-B6834C945EC3}"/>
              </a:ext>
            </a:extLst>
          </p:cNvPr>
          <p:cNvSpPr/>
          <p:nvPr/>
        </p:nvSpPr>
        <p:spPr>
          <a:xfrm>
            <a:off x="5205044" y="3105442"/>
            <a:ext cx="3390314" cy="1153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863159-10C5-4A1B-A996-955C8406C744}"/>
              </a:ext>
            </a:extLst>
          </p:cNvPr>
          <p:cNvSpPr/>
          <p:nvPr/>
        </p:nvSpPr>
        <p:spPr>
          <a:xfrm>
            <a:off x="4895557" y="4923691"/>
            <a:ext cx="4937760" cy="8862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Bahnschrift SemiBold" panose="020B0502040204020203" pitchFamily="34" charset="0"/>
              </a:rPr>
              <a:t>No-clipped</a:t>
            </a:r>
          </a:p>
        </p:txBody>
      </p:sp>
    </p:spTree>
    <p:extLst>
      <p:ext uri="{BB962C8B-B14F-4D97-AF65-F5344CB8AC3E}">
        <p14:creationId xmlns:p14="http://schemas.microsoft.com/office/powerpoint/2010/main" val="203032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30BB7-34A6-4BFE-A692-9206FC4A6B40}"/>
              </a:ext>
            </a:extLst>
          </p:cNvPr>
          <p:cNvSpPr/>
          <p:nvPr/>
        </p:nvSpPr>
        <p:spPr>
          <a:xfrm>
            <a:off x="3071445" y="3006969"/>
            <a:ext cx="6049108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VCR OSD Mono" panose="020006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0E70C-1D0C-4D04-88BC-34BEE158B949}"/>
              </a:ext>
            </a:extLst>
          </p:cNvPr>
          <p:cNvSpPr/>
          <p:nvPr/>
        </p:nvSpPr>
        <p:spPr>
          <a:xfrm>
            <a:off x="3570308" y="3952074"/>
            <a:ext cx="505138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No-clipping…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98DE-CF17-44A4-AEEC-9983148FF9DA}"/>
              </a:ext>
            </a:extLst>
          </p:cNvPr>
          <p:cNvSpPr/>
          <p:nvPr/>
        </p:nvSpPr>
        <p:spPr>
          <a:xfrm>
            <a:off x="3071445" y="3006969"/>
            <a:ext cx="6049108" cy="844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9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D7451-856D-4C07-9A4F-6E089F3D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Up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D23738-34D9-4357-B950-6239006A030B}"/>
              </a:ext>
            </a:extLst>
          </p:cNvPr>
          <p:cNvSpPr/>
          <p:nvPr/>
        </p:nvSpPr>
        <p:spPr>
          <a:xfrm>
            <a:off x="5533292" y="3429000"/>
            <a:ext cx="1125415" cy="2194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30BB7-34A6-4BFE-A692-9206FC4A6B40}"/>
              </a:ext>
            </a:extLst>
          </p:cNvPr>
          <p:cNvSpPr/>
          <p:nvPr/>
        </p:nvSpPr>
        <p:spPr>
          <a:xfrm>
            <a:off x="3071445" y="3006969"/>
            <a:ext cx="6049108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VCR OSD Mono" panose="020006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0E70C-1D0C-4D04-88BC-34BEE158B949}"/>
              </a:ext>
            </a:extLst>
          </p:cNvPr>
          <p:cNvSpPr/>
          <p:nvPr/>
        </p:nvSpPr>
        <p:spPr>
          <a:xfrm>
            <a:off x="4381426" y="3952074"/>
            <a:ext cx="3429145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Exiting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398DE-CF17-44A4-AEEC-9983148FF9DA}"/>
              </a:ext>
            </a:extLst>
          </p:cNvPr>
          <p:cNvSpPr/>
          <p:nvPr/>
        </p:nvSpPr>
        <p:spPr>
          <a:xfrm>
            <a:off x="3071445" y="3006969"/>
            <a:ext cx="6049108" cy="844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9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C77B0-EB95-4593-A20A-68FFD8CF6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t="359" r="33917"/>
          <a:stretch/>
        </p:blipFill>
        <p:spPr>
          <a:xfrm>
            <a:off x="0" y="878792"/>
            <a:ext cx="12192000" cy="5979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14EDFA-4D01-4F84-AB1E-A7720FB40FAC}"/>
              </a:ext>
            </a:extLst>
          </p:cNvPr>
          <p:cNvSpPr/>
          <p:nvPr/>
        </p:nvSpPr>
        <p:spPr>
          <a:xfrm>
            <a:off x="0" y="0"/>
            <a:ext cx="12192000" cy="878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There Is No Escape Ending</a:t>
            </a:r>
          </a:p>
        </p:txBody>
      </p:sp>
      <p:pic>
        <p:nvPicPr>
          <p:cNvPr id="5" name="[zlagu.net]tili-tili-bom--russian-lullaby">
            <a:hlinkClick r:id="" action="ppaction://media"/>
            <a:extLst>
              <a:ext uri="{FF2B5EF4-FFF2-40B4-BE49-F238E27FC236}">
                <a16:creationId xmlns:a16="http://schemas.microsoft.com/office/drawing/2014/main" id="{0B20BBE0-7D2B-49DD-9D05-6A5432854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0820" y="0"/>
            <a:ext cx="66118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4978547" y="296733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Hello…</a:t>
            </a:r>
          </a:p>
        </p:txBody>
      </p:sp>
    </p:spTree>
    <p:extLst>
      <p:ext uri="{BB962C8B-B14F-4D97-AF65-F5344CB8AC3E}">
        <p14:creationId xmlns:p14="http://schemas.microsoft.com/office/powerpoint/2010/main" val="110483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6076" y="2967335"/>
            <a:ext cx="121798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Are You Going To Listen Scary Story About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“Monday?”</a:t>
            </a:r>
          </a:p>
        </p:txBody>
      </p:sp>
    </p:spTree>
    <p:extLst>
      <p:ext uri="{BB962C8B-B14F-4D97-AF65-F5344CB8AC3E}">
        <p14:creationId xmlns:p14="http://schemas.microsoft.com/office/powerpoint/2010/main" val="12167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600028" y="2967335"/>
            <a:ext cx="10991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 28 December 2009 The Little Child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Have A Bad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 Dream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04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6:00 AM</a:t>
            </a:r>
          </a:p>
        </p:txBody>
      </p:sp>
    </p:spTree>
    <p:extLst>
      <p:ext uri="{BB962C8B-B14F-4D97-AF65-F5344CB8AC3E}">
        <p14:creationId xmlns:p14="http://schemas.microsoft.com/office/powerpoint/2010/main" val="20777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08054-76C4-4876-9EC4-3DCE8AA1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Arrow: Right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554136-355B-4110-9FF3-EF91190147F8}"/>
              </a:ext>
            </a:extLst>
          </p:cNvPr>
          <p:cNvSpPr/>
          <p:nvPr/>
        </p:nvSpPr>
        <p:spPr>
          <a:xfrm>
            <a:off x="872197" y="3319975"/>
            <a:ext cx="4473526" cy="2307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in playground</a:t>
            </a:r>
          </a:p>
        </p:txBody>
      </p:sp>
    </p:spTree>
    <p:extLst>
      <p:ext uri="{BB962C8B-B14F-4D97-AF65-F5344CB8AC3E}">
        <p14:creationId xmlns:p14="http://schemas.microsoft.com/office/powerpoint/2010/main" val="422107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1BBEB-953A-4B9C-9916-9F4146F4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2AB98C-77E2-4472-B39B-9E9355DCD3C6}"/>
              </a:ext>
            </a:extLst>
          </p:cNvPr>
          <p:cNvSpPr/>
          <p:nvPr/>
        </p:nvSpPr>
        <p:spPr>
          <a:xfrm>
            <a:off x="5809956" y="3094892"/>
            <a:ext cx="1913206" cy="3249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Home</a:t>
            </a:r>
          </a:p>
        </p:txBody>
      </p:sp>
    </p:spTree>
    <p:extLst>
      <p:ext uri="{BB962C8B-B14F-4D97-AF65-F5344CB8AC3E}">
        <p14:creationId xmlns:p14="http://schemas.microsoft.com/office/powerpoint/2010/main" val="62012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3570331" y="2967335"/>
            <a:ext cx="5051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1 Hour Later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05476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112</TotalTime>
  <Words>75</Words>
  <Application>Microsoft Office PowerPoint</Application>
  <PresentationFormat>Widescreen</PresentationFormat>
  <Paragraphs>23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Bahnschrift SemiBold</vt:lpstr>
      <vt:lpstr>Bahnschrift SemiBold Condensed</vt:lpstr>
      <vt:lpstr>Calibri Light</vt:lpstr>
      <vt:lpstr>VCR OSD Mono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asuscore0469@outlook.com</dc:creator>
  <cp:lastModifiedBy>asuscore0469@outlook.com</cp:lastModifiedBy>
  <cp:revision>2</cp:revision>
  <dcterms:created xsi:type="dcterms:W3CDTF">2022-03-05T04:22:07Z</dcterms:created>
  <dcterms:modified xsi:type="dcterms:W3CDTF">2022-03-06T02:56:53Z</dcterms:modified>
</cp:coreProperties>
</file>